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70" d="100"/>
          <a:sy n="70" d="100"/>
        </p:scale>
        <p:origin x="53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8D336-3692-4E9E-952B-7BE213B09228}" type="datetimeFigureOut">
              <a:rPr lang="ru-RU" smtClean="0"/>
              <a:t>31.01.2022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75BD6AD2-0034-4076-A76B-BBCFC5A122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41999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8D336-3692-4E9E-952B-7BE213B09228}" type="datetimeFigureOut">
              <a:rPr lang="ru-RU" smtClean="0"/>
              <a:t>31.01.2022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5BD6AD2-0034-4076-A76B-BBCFC5A122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7006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8D336-3692-4E9E-952B-7BE213B09228}" type="datetimeFigureOut">
              <a:rPr lang="ru-RU" smtClean="0"/>
              <a:t>31.01.2022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5BD6AD2-0034-4076-A76B-BBCFC5A122D8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852730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8D336-3692-4E9E-952B-7BE213B09228}" type="datetimeFigureOut">
              <a:rPr lang="ru-RU" smtClean="0"/>
              <a:t>31.01.2022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5BD6AD2-0034-4076-A76B-BBCFC5A122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00038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8D336-3692-4E9E-952B-7BE213B09228}" type="datetimeFigureOut">
              <a:rPr lang="ru-RU" smtClean="0"/>
              <a:t>31.01.2022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5BD6AD2-0034-4076-A76B-BBCFC5A122D8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128333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8D336-3692-4E9E-952B-7BE213B09228}" type="datetimeFigureOut">
              <a:rPr lang="ru-RU" smtClean="0"/>
              <a:t>31.01.2022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5BD6AD2-0034-4076-A76B-BBCFC5A122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2034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8D336-3692-4E9E-952B-7BE213B09228}" type="datetimeFigureOut">
              <a:rPr lang="ru-RU" smtClean="0"/>
              <a:t>31.01.2022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D6AD2-0034-4076-A76B-BBCFC5A122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30561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8D336-3692-4E9E-952B-7BE213B09228}" type="datetimeFigureOut">
              <a:rPr lang="ru-RU" smtClean="0"/>
              <a:t>31.01.2022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D6AD2-0034-4076-A76B-BBCFC5A122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3681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8D336-3692-4E9E-952B-7BE213B09228}" type="datetimeFigureOut">
              <a:rPr lang="ru-RU" smtClean="0"/>
              <a:t>31.01.2022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D6AD2-0034-4076-A76B-BBCFC5A122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9808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8D336-3692-4E9E-952B-7BE213B09228}" type="datetimeFigureOut">
              <a:rPr lang="ru-RU" smtClean="0"/>
              <a:t>31.01.2022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5BD6AD2-0034-4076-A76B-BBCFC5A122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52109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8D336-3692-4E9E-952B-7BE213B09228}" type="datetimeFigureOut">
              <a:rPr lang="ru-RU" smtClean="0"/>
              <a:t>31.01.2022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5BD6AD2-0034-4076-A76B-BBCFC5A122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84253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8D336-3692-4E9E-952B-7BE213B09228}" type="datetimeFigureOut">
              <a:rPr lang="ru-RU" smtClean="0"/>
              <a:t>31.01.2022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5BD6AD2-0034-4076-A76B-BBCFC5A122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12571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8D336-3692-4E9E-952B-7BE213B09228}" type="datetimeFigureOut">
              <a:rPr lang="ru-RU" smtClean="0"/>
              <a:t>31.01.2022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D6AD2-0034-4076-A76B-BBCFC5A122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731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8D336-3692-4E9E-952B-7BE213B09228}" type="datetimeFigureOut">
              <a:rPr lang="ru-RU" smtClean="0"/>
              <a:t>31.01.2022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D6AD2-0034-4076-A76B-BBCFC5A122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9737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8D336-3692-4E9E-952B-7BE213B09228}" type="datetimeFigureOut">
              <a:rPr lang="ru-RU" smtClean="0"/>
              <a:t>31.01.2022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D6AD2-0034-4076-A76B-BBCFC5A122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5113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8D336-3692-4E9E-952B-7BE213B09228}" type="datetimeFigureOut">
              <a:rPr lang="ru-RU" smtClean="0"/>
              <a:t>31.01.2022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5BD6AD2-0034-4076-A76B-BBCFC5A122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8486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08D336-3692-4E9E-952B-7BE213B09228}" type="datetimeFigureOut">
              <a:rPr lang="ru-RU" smtClean="0"/>
              <a:t>31.01.2022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5BD6AD2-0034-4076-A76B-BBCFC5A122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4540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 flipH="1">
            <a:off x="1947670" y="2944368"/>
            <a:ext cx="7662674" cy="1225296"/>
          </a:xfrm>
        </p:spPr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252728" y="265177"/>
            <a:ext cx="10076687" cy="941832"/>
          </a:xfrm>
        </p:spPr>
        <p:txBody>
          <a:bodyPr/>
          <a:lstStyle/>
          <a:p>
            <a:r>
              <a:rPr lang="ru-RU" dirty="0" smtClean="0"/>
              <a:t>Проект «Кто нас защищает»</a:t>
            </a:r>
            <a:endParaRPr lang="ru-RU" dirty="0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 flipH="1">
            <a:off x="9146113" y="4302507"/>
            <a:ext cx="45719" cy="25535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250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b="1" i="1" u="sng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Проект «Кто нас защищает»</a:t>
            </a:r>
            <a:endParaRPr lang="ru-RU" b="1" i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7" name="Picture 2" descr="https://e-news.su/uploads/posts/2019-10/1571765402_e-news.su_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545368" y="1143001"/>
            <a:ext cx="3646632" cy="24323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s://m.nikatv.ru/public/user_upload/files/skoraya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773" y="1792224"/>
            <a:ext cx="4035228" cy="2269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s://s00.yaplakal.com/pics/pics_original/7/4/8/15509847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8302" y="4017760"/>
            <a:ext cx="3931922" cy="26212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898898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Цель проекта: рассказать о </a:t>
            </a:r>
            <a:r>
              <a:rPr lang="ru-RU" smtClean="0"/>
              <a:t>специальной службе с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2908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69170497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32</TotalTime>
  <Words>20</Words>
  <Application>Microsoft Office PowerPoint</Application>
  <PresentationFormat>Широкоэкранный</PresentationFormat>
  <Paragraphs>3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Century Gothic</vt:lpstr>
      <vt:lpstr>Wingdings 3</vt:lpstr>
      <vt:lpstr>Легкий дым</vt:lpstr>
      <vt:lpstr>Проект «Кто нас защищает»</vt:lpstr>
      <vt:lpstr>Цель проекта: рассказать о специальной службе с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 «Кто нас защищает»</dc:title>
  <dc:creator>Учетная запись Майкрософт</dc:creator>
  <cp:lastModifiedBy>Учетная запись Майкрософт</cp:lastModifiedBy>
  <cp:revision>4</cp:revision>
  <dcterms:created xsi:type="dcterms:W3CDTF">2022-01-31T10:05:47Z</dcterms:created>
  <dcterms:modified xsi:type="dcterms:W3CDTF">2022-01-31T10:38:11Z</dcterms:modified>
</cp:coreProperties>
</file>