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70" r:id="rId9"/>
    <p:sldId id="271" r:id="rId10"/>
    <p:sldId id="273" r:id="rId11"/>
    <p:sldId id="275" r:id="rId12"/>
    <p:sldId id="272" r:id="rId13"/>
    <p:sldId id="265" r:id="rId14"/>
    <p:sldId id="267" r:id="rId15"/>
    <p:sldId id="269" r:id="rId16"/>
    <p:sldId id="274" r:id="rId17"/>
  </p:sldIdLst>
  <p:sldSz cx="9144000" cy="5143500" type="screen16x9"/>
  <p:notesSz cx="6797675" cy="98726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1" d="100"/>
          <a:sy n="121" d="100"/>
        </p:scale>
        <p:origin x="-10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55362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SLIDES_API7809082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SLIDES_API780908213_0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SLIDES_API780908213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SLIDES_API780908213_68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SLIDES_API78090821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SLIDES_API780908213_5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SLIDES_API7809082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SLIDES_API780908213_10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SLIDES_API78090821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SLIDES_API780908213_15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SLIDES_API780908213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SLIDES_API780908213_20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SLIDES_API78090821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SLIDES_API780908213_25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SLIDES_API780908213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SLIDES_API780908213_63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SLIDES_API780908213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SLIDES_API780908213_46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SLIDES_API780908213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SLIDES_API780908213_57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511975"/>
            <a:ext cx="8520600" cy="32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/>
              <a:t>                </a:t>
            </a:r>
            <a:r>
              <a:rPr lang="en" sz="3200" dirty="0" smtClean="0"/>
              <a:t>Управление </a:t>
            </a:r>
            <a:r>
              <a:rPr lang="en" sz="3200" dirty="0"/>
              <a:t>созданием профориентационной </a:t>
            </a:r>
            <a:r>
              <a:rPr lang="en" sz="3200" dirty="0" smtClean="0"/>
              <a:t>работы</a:t>
            </a:r>
            <a:r>
              <a:rPr lang="ru-RU" sz="3200" dirty="0" smtClean="0"/>
              <a:t>.</a:t>
            </a:r>
            <a:r>
              <a:rPr lang="en" sz="3200" dirty="0" smtClean="0"/>
              <a:t> </a:t>
            </a:r>
            <a:r>
              <a:rPr lang="ru-RU" sz="3200" dirty="0"/>
              <a:t>О</a:t>
            </a:r>
            <a:r>
              <a:rPr lang="en" sz="3200" dirty="0" smtClean="0"/>
              <a:t>рганизация </a:t>
            </a:r>
            <a:r>
              <a:rPr lang="en" sz="3200" dirty="0"/>
              <a:t>деятельности агроклассов в образовательной организации</a:t>
            </a:r>
            <a:endParaRPr sz="3200" dirty="0"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72" y="220718"/>
            <a:ext cx="2112579" cy="112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3d87b478-0b02-569a-b0e7-b0fe6efa6b9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944" y="2469384"/>
            <a:ext cx="2973387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1026" name="Picture 2" descr="D:\Downloads\qUiwM_7yl-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66" y="441433"/>
            <a:ext cx="6854400" cy="395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718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1026" name="Picture 2" descr="D:\Downloads\IMG_77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41" y="354725"/>
            <a:ext cx="2587738" cy="37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wnloads\IMG_77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444" y="354725"/>
            <a:ext cx="3046708" cy="246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ownloads\IMG_77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156" y="2664372"/>
            <a:ext cx="3161549" cy="210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705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smtClean="0"/>
              <a:t>С 13 по 15 октября в г. Ставрополь на базе «Ставропольского государственного аграрного университета» прошла практика для наших педагогов в рамках программы « СОДЕРЖАНИЕ И МЕТОДИКА ПРЕПОДАВАНИЯ ПРОФИЛЬНЫХ АГРОТЕХНОЛОГИЧЕСКИХ ПРЕДМЕТОВ ПРОЕКТЫ»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3074" name="Picture 2" descr="D:\Downloads\10004280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73" y="517964"/>
            <a:ext cx="2435772" cy="342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ownloads\10004280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214" y="517965"/>
            <a:ext cx="2566088" cy="342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Downloads\10004280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24902" y="517965"/>
            <a:ext cx="2766849" cy="342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90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Результаты программы «Агрокласс»</a:t>
            </a:r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311700" y="1511975"/>
            <a:ext cx="8520600" cy="32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Программа «Агрокласс» повысила интерес учащихся к аграрным профессиям, ранее находившимся на низком уровне. Занятия и практические выезды </a:t>
            </a:r>
            <a:r>
              <a:rPr lang="en" dirty="0" smtClean="0"/>
              <a:t>помог</a:t>
            </a:r>
            <a:r>
              <a:rPr lang="ru-RU" dirty="0" err="1" smtClean="0"/>
              <a:t>ают</a:t>
            </a:r>
            <a:r>
              <a:rPr lang="en" dirty="0" smtClean="0"/>
              <a:t> </a:t>
            </a:r>
            <a:r>
              <a:rPr lang="ru-RU" dirty="0" smtClean="0"/>
              <a:t> </a:t>
            </a:r>
            <a:r>
              <a:rPr lang="en" dirty="0" smtClean="0"/>
              <a:t>учащимся </a:t>
            </a:r>
            <a:r>
              <a:rPr lang="en" dirty="0"/>
              <a:t>понять значимость агросектора. Они </a:t>
            </a:r>
            <a:r>
              <a:rPr lang="en" dirty="0" smtClean="0"/>
              <a:t>осв</a:t>
            </a:r>
            <a:r>
              <a:rPr lang="ru-RU" dirty="0" err="1" smtClean="0"/>
              <a:t>аивают</a:t>
            </a:r>
            <a:r>
              <a:rPr lang="en" dirty="0" smtClean="0"/>
              <a:t> </a:t>
            </a:r>
            <a:r>
              <a:rPr lang="en" dirty="0"/>
              <a:t>современные агроприборы, улучшили навыки в агрономии и экологии, а также начали осваивать предпринимательские основы. Учащиеся стали применять знания из разных предметов, формируя целеустремленность и инициируя карьерные планы в аграрной сфере.</a:t>
            </a:r>
            <a:endParaRPr dirty="0"/>
          </a:p>
        </p:txBody>
      </p:sp>
      <p:sp>
        <p:nvSpPr>
          <p:cNvPr id="155" name="Google Shape;155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Перспективы развития агроклассов в системе образования</a:t>
            </a:r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body" idx="1"/>
          </p:nvPr>
        </p:nvSpPr>
        <p:spPr>
          <a:xfrm>
            <a:off x="311700" y="1511975"/>
            <a:ext cx="8520600" cy="32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Необходим пересмотр модели агроклассов в условиях современного образования и рынка труда. Ключевые направления: интеграция технологий, сотрудничество с агропредприятиями для практико-ориентированного обучения, повышение квалификации преподавателей, внедрение проектного обучения, адаптация образовательных программ под интересы </a:t>
            </a:r>
            <a:r>
              <a:rPr lang="ru-RU" dirty="0" smtClean="0"/>
              <a:t>обучающихся</a:t>
            </a:r>
            <a:r>
              <a:rPr lang="en" dirty="0" smtClean="0"/>
              <a:t>. </a:t>
            </a:r>
            <a:r>
              <a:rPr lang="en" dirty="0"/>
              <a:t>Важно обеспечить гибкость и устойчивость модели для долгосрочной эффективности агроклассов в системе образования.</a:t>
            </a:r>
            <a:endParaRPr dirty="0"/>
          </a:p>
        </p:txBody>
      </p:sp>
      <p:sp>
        <p:nvSpPr>
          <p:cNvPr id="169" name="Google Shape;16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Заключение</a:t>
            </a:r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183" name="Google Shape;18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500" y="1524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6"/>
          <p:cNvSpPr txBox="1"/>
          <p:nvPr/>
        </p:nvSpPr>
        <p:spPr>
          <a:xfrm>
            <a:off x="317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Важность профориентации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5" name="Google Shape;185;p26"/>
          <p:cNvSpPr txBox="1"/>
          <p:nvPr/>
        </p:nvSpPr>
        <p:spPr>
          <a:xfrm>
            <a:off x="317500" y="2794000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Профориентационная работа в агроклассах способствует формированию профессиональных навыков и развитию аграрного сектора.</a:t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6" name="Google Shape;18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8500" y="1524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6"/>
          <p:cNvSpPr txBox="1"/>
          <p:nvPr/>
        </p:nvSpPr>
        <p:spPr>
          <a:xfrm>
            <a:off x="3111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Актуальность программы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8" name="Google Shape;188;p26"/>
          <p:cNvSpPr txBox="1"/>
          <p:nvPr/>
        </p:nvSpPr>
        <p:spPr>
          <a:xfrm>
            <a:off x="3111500" y="2794000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Программа 'Агрокласса' помогает привлечь молодежь к аграрным профессиям, подчеркивая интерес и востребованность работы в этой сфере.</a:t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9" name="Google Shape;18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2500" y="1524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6"/>
          <p:cNvSpPr txBox="1"/>
          <p:nvPr/>
        </p:nvSpPr>
        <p:spPr>
          <a:xfrm>
            <a:off x="5905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Будущие перспективы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1" name="Google Shape;191;p26"/>
          <p:cNvSpPr txBox="1"/>
          <p:nvPr/>
        </p:nvSpPr>
        <p:spPr>
          <a:xfrm>
            <a:off x="5905500" y="2794000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С учетом растущего интереса к сельскому хозяйству, программы по типу 'Агрокласса' имеют хорошие перспективы расширения в системе образования.</a:t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1265238"/>
            <a:ext cx="2974975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670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Введение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500" y="1524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317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Значение профориентации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317500" y="2794000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Профориентационная работа в образовательных учреждениях способствует подготовке молодежи к профессиональной деятельности, особенно через специализированные агроклассы.</a:t>
            </a:r>
            <a:endParaRPr dirty="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8500" y="1524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3111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Агроклассы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3111500" y="2794000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Агроклассы помогают школьникам изучать аграрные профессии, формируя интерес к сельскому хозяйству и способствуя профессиональному самоопределению.</a:t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2500" y="1524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/>
        </p:nvSpPr>
        <p:spPr>
          <a:xfrm>
            <a:off x="5905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Перспективы развития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5905500" y="2794000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Работа исследует методы и результаты реализации программы «Агрокласса», выявляя новые пути совершенствования профориентационной деятельности.</a:t>
            </a:r>
            <a:endParaRPr dirty="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Актуальность профориентационной работы в агроклассах</a:t>
            </a:r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500" y="1651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317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Потребности агросектора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317500" y="2794000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Развитие аграрного сектора требует привлечения молодежи к профессиям в сельском хозяйстве, чтобы закрыть дефицит специалистов и обеспечить будущее отрасли.</a:t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8500" y="1651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3111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Образовательные практики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3111500" y="2794000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Агроклассы дают возможность учащимся получить практические навыки и знания о реальных условиях труда, что формирует интерес к профессиям.</a:t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2500" y="1651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/>
        </p:nvSpPr>
        <p:spPr>
          <a:xfrm>
            <a:off x="5905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Сотрудничество с предприятиями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5905500" y="2794000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Проектирование профориентационных мероприятий включает взаимодействие с профессионалами, что помогает учащимся адаптироваться к современным аграрным вызовам.</a:t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Цели и задачи программы «Агрокласса»</a:t>
            </a:r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500" y="1524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317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Популяризация профессий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317500" y="2794000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Увеличение интереса к аграрным специальностям и профессиональному самоопределению учащихся через семинары и мастер-классы.</a:t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0" name="Google Shape;10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8500" y="1524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/>
        </p:nvSpPr>
        <p:spPr>
          <a:xfrm>
            <a:off x="3111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Интеграция теории и практики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3111500" y="2794000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Организация практик, экскурсий и взаимодействия с профессионалами для формирования целостного взгляда на аграрную сферу.</a:t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3" name="Google Shape;10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2500" y="1524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 txBox="1"/>
          <p:nvPr/>
        </p:nvSpPr>
        <p:spPr>
          <a:xfrm>
            <a:off x="5905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Развитие компетенций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5905500" y="2794000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Фокус на критическом мышлении и командной работе через групповые проекты и конкурсы, создающий успешные отношения в аграрной отрасли.</a:t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Методы реализации программы «Агрокласса»</a:t>
            </a:r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12" name="Google Shape;1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500" y="1651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 txBox="1"/>
          <p:nvPr/>
        </p:nvSpPr>
        <p:spPr>
          <a:xfrm>
            <a:off x="317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Проектная деятельность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317500" y="2794000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Проекты позволяют учащимся применять теорию на практике, развивают командные навыки и критическое мышление через создание моделей и инициатив.</a:t>
            </a:r>
            <a:endParaRPr dirty="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8500" y="1651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/>
        </p:nvSpPr>
        <p:spPr>
          <a:xfrm>
            <a:off x="3111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Игровое обучение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3111500" y="2794000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Игры моделируют профессиональную деятельность, погружая учащихся в реальность работы агрономов и зоотехников, укрепляя мотивацию и практические навыки.</a:t>
            </a:r>
            <a:endParaRPr dirty="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8" name="Google Shape;11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2500" y="1651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/>
          <p:nvPr/>
        </p:nvSpPr>
        <p:spPr>
          <a:xfrm>
            <a:off x="5905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Стажировки и междисциплинарный подход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5905500" y="2794000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Практика на фермах и интеграция знаний из науки и техники формируют системное понимание профессий и помогают учащимся осознанно выбирать путь в агросфере.</a:t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Формы и методы профориентации в программе «Агрокласса»</a:t>
            </a:r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27" name="Google Shape;12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0" y="127000"/>
            <a:ext cx="508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Занятия в «СИРИУС 26»</a:t>
            </a:r>
            <a:endParaRPr dirty="0"/>
          </a:p>
        </p:txBody>
      </p:sp>
      <p:sp>
        <p:nvSpPr>
          <p:cNvPr id="175" name="Google Shape;175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026" name="Picture 2" descr="D:\Downloads\IMG-20251016-WA00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35" y="488732"/>
            <a:ext cx="2483068" cy="331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wnloads\10004280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461" y="504497"/>
            <a:ext cx="2406212" cy="320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ownloads\10004280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959" y="441435"/>
            <a:ext cx="2609193" cy="327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Занятия в «СИРИУС 26»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2050" name="Picture 2" descr="D:\Downloads\1000428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07" y="433550"/>
            <a:ext cx="2522483" cy="328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wnloads\10004280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031" y="433550"/>
            <a:ext cx="2561403" cy="328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ownloads\10004280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744" y="433551"/>
            <a:ext cx="2215056" cy="328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81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b="1" dirty="0" smtClean="0"/>
              <a:t>Профориентационный проект АГРОКВЕСТ                        « Сокровища аграрного»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2050" name="Picture 2" descr="D:\Downloads\IMG_20251020_124134_7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98" y="725213"/>
            <a:ext cx="3374826" cy="319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wnloads\IMG_20251020_124037_4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29" y="725212"/>
            <a:ext cx="4508058" cy="319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33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555</Words>
  <Application>Microsoft Office PowerPoint</Application>
  <PresentationFormat>Экран (16:9)</PresentationFormat>
  <Paragraphs>61</Paragraphs>
  <Slides>16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Spearmint</vt:lpstr>
      <vt:lpstr>                Управление созданием профориентационной работы. Организация деятельности агроклассов в образовательной организации</vt:lpstr>
      <vt:lpstr>Введение</vt:lpstr>
      <vt:lpstr>Актуальность профориентационной работы в агроклассах</vt:lpstr>
      <vt:lpstr>Цели и задачи программы «Агрокласса»</vt:lpstr>
      <vt:lpstr>Методы реализации программы «Агрокласса»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программы «Агрокласс»</vt:lpstr>
      <vt:lpstr>Перспективы развития агроклассов в системе образования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созданием профориентационной работы: организация деятельности агроклассов в образовательной организации</dc:title>
  <cp:lastModifiedBy>Наталья</cp:lastModifiedBy>
  <cp:revision>14</cp:revision>
  <cp:lastPrinted>2025-10-21T11:26:04Z</cp:lastPrinted>
  <dcterms:modified xsi:type="dcterms:W3CDTF">2025-10-21T12:26:58Z</dcterms:modified>
</cp:coreProperties>
</file>